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2" r:id="rId7"/>
    <p:sldId id="261" r:id="rId8"/>
    <p:sldId id="272" r:id="rId9"/>
    <p:sldId id="265" r:id="rId10"/>
    <p:sldId id="264" r:id="rId11"/>
    <p:sldId id="263" r:id="rId12"/>
    <p:sldId id="266" r:id="rId13"/>
    <p:sldId id="267" r:id="rId14"/>
    <p:sldId id="268" r:id="rId15"/>
    <p:sldId id="269" r:id="rId16"/>
    <p:sldId id="270" r:id="rId17"/>
    <p:sldId id="271" r:id="rId18"/>
    <p:sldId id="273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BE5713-190C-1DE1-6312-0D22D08CC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C11D4B-2090-4BA1-BBEF-0EED877D6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B44E24-17C0-B80C-27C0-573FF7602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2B327C-D5B9-BB5C-718D-F239B451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30C02E-E449-148C-B4F9-5892959F3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8987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3E9D4-6071-4613-2A6D-59776912D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2D789E4-C83F-B038-6E2A-B7C10A540F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E25B5F-B095-5E72-E99A-BB333AE82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2A2CC7C-34FE-4C64-FFCC-82EB163D2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634DFE0-208C-0C44-E2C9-1D3A33475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357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08B1E6-EAC6-916C-14D0-BA3E4D4125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DB26A83-F7B3-8F21-C3C6-1C088E455E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347299-76B0-FDF3-D086-E1AE2C00F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B60DB0A-B5FF-35EF-E27D-045087B42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F5530F-4316-D8E9-7DC3-AA5930B4F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9423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C7EE8A-E88E-F8D3-D148-82853CBFC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931BF5-3234-E716-E17B-3E76CEC4C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F8C1FA-7B42-DF63-45F2-993E0D5E8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8CBDA3A-CE9C-4A4B-A742-FE7398D8B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402072-C6A0-DFDC-431E-DD0F2CAF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927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96298E-0459-F3D4-1999-AB892FD1B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7394C1-92F9-5723-579A-C49614CE8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8A383C-7C8C-DBDE-6031-A18AEDAC9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08117A-1A18-EC9C-7513-C29B2F44C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D756D7-F43A-73CA-67D3-2B62472A2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140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693B66-3DB8-273A-E53F-1096690CA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5DC0A2-AF1F-F390-6970-606A2D0B69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F924741-2BF7-DB54-C6FD-4E2CAE8505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725D62-18D4-8BFD-7005-91F0AC295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E98CBAF-B4DB-24AD-85B2-464638298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AE82156-A97E-7A18-389D-DEEA89CFC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775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98158-97A0-57CE-DCF5-10E36DF60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0C50B57-6605-1967-0369-9A4809644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364E66-961A-7F8E-84E0-B12A1A98B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47FC2F3-4144-65F7-853E-FF714739A6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5802310-6B6F-8D92-16F6-02A37227C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7CD67BC-EBCA-222B-1BB3-C05E5DD9A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9BACDFF-0E65-4068-B7B7-D51F28021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916EF6E-B3B0-44E5-3FCD-B6F086716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1438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C9F5BB-B279-7AA6-5676-62D917850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08153BD-D5BF-3F62-9F1E-9F87CA17D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F666E39-6773-AB69-996A-F05001BFF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7677B6C-65B5-4AD6-1005-CF905323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5014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1D4B436-515B-510A-EC68-0BB1C9A1F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0E564DD-860C-C7E0-582C-D1FF045C8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DDA1AEF-C3A0-ED50-5049-CBC3410A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4113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891897-6605-2751-7212-686505DE6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98A40C-E15E-C0E0-227A-4029EE01C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3F1C019-D968-C803-E055-69D4044B3E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83D79D9-2EDF-08AB-C8E3-DAF36D946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C5D4B65-0F04-3E22-D037-8D7C9C13C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36ABE6-A75B-F8DE-2D58-0E04DE8BD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63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8722FB-C3EC-8291-0889-F364EB28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BCDC8BE-A9E9-728F-09D0-0CFE7F0963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EF6473-1C95-BBE3-9932-40513C5CD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DD74DF9-ABA2-670E-0129-53C7D776C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A59120A-0923-25E1-EB0C-CE50338A7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8A5FE4-B6C3-8FE2-7994-4744A403B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3490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35BD814-AD43-D904-D97F-36C399BF5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FC443EE-7A31-BD68-BE0D-036A17613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953656E-1192-879D-57B5-D7EB2E0629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05B3D-EFAD-48ED-8480-6A585B665A81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C87CA1-6438-1EE6-F51A-775208C795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E1C9FB-6F72-5C9B-C761-E7AF1790C9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AEF19-A985-4EEB-870D-F7DFF0DD3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1553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8633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6376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DA">
            <a:hlinkClick r:id="" action="ppaction://media"/>
            <a:extLst>
              <a:ext uri="{FF2B5EF4-FFF2-40B4-BE49-F238E27FC236}">
                <a16:creationId xmlns:a16="http://schemas.microsoft.com/office/drawing/2014/main" id="{EDEAAB5E-02B9-619A-680E-5401A2A2CC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9066" y="876300"/>
            <a:ext cx="10193867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4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182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419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0749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134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4031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1060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452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3522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167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8135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555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2642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208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6467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83148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0</Words>
  <Application>Microsoft Office PowerPoint</Application>
  <PresentationFormat>Widescreen</PresentationFormat>
  <Paragraphs>0</Paragraphs>
  <Slides>18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Áurea Vieira Camargo</dc:creator>
  <cp:lastModifiedBy>Áurea Vieira Camargo</cp:lastModifiedBy>
  <cp:revision>5</cp:revision>
  <dcterms:created xsi:type="dcterms:W3CDTF">2023-12-14T19:45:54Z</dcterms:created>
  <dcterms:modified xsi:type="dcterms:W3CDTF">2023-12-14T20:34:00Z</dcterms:modified>
</cp:coreProperties>
</file>

<file path=docProps/thumbnail.jpeg>
</file>